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8E2"/>
    <a:srgbClr val="D80C18"/>
    <a:srgbClr val="E1E1E1"/>
    <a:srgbClr val="579DB3"/>
    <a:srgbClr val="4D8B9E"/>
    <a:srgbClr val="B10C18"/>
    <a:srgbClr val="E44E58"/>
    <a:srgbClr val="E4454F"/>
    <a:srgbClr val="E23B46"/>
    <a:srgbClr val="FF6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853"/>
    <p:restoredTop sz="94664"/>
  </p:normalViewPr>
  <p:slideViewPr>
    <p:cSldViewPr snapToGrid="0" snapToObjects="1">
      <p:cViewPr varScale="1">
        <p:scale>
          <a:sx n="189" d="100"/>
          <a:sy n="189" d="100"/>
        </p:scale>
        <p:origin x="176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812A7-3531-1D4A-8858-261D9E2E0117}" type="datetimeFigureOut">
              <a:rPr lang="en-US" smtClean="0"/>
              <a:t>6/2/19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A03FE-D89A-914C-9280-0038E704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5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D58F837-7988-544A-B7A2-5379C86DF2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0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72BC1A5-321B-8045-AA84-ABF32BE5C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28139D9-3DA3-DC43-8F06-4FF81E2292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" y="576519"/>
            <a:ext cx="4945245" cy="622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B92407-B675-EC4C-8E6B-56FE90672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107096"/>
            <a:ext cx="6111486" cy="1730853"/>
          </a:xfrm>
        </p:spPr>
        <p:txBody>
          <a:bodyPr tIns="0" bIns="0" anchor="b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23EDB-27DD-5147-BFFF-2C66925FA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930026"/>
            <a:ext cx="6111486" cy="840756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301C9AC-7D3C-A044-B3E5-43B2E001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001" y="629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 altLang="ja-JP" b="0" i="0" smtClean="0"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247197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EF9E82-B0B5-C749-8D71-36C162738E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0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BA401F-6182-8E44-BB86-FB5EDA7E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001" y="629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 altLang="ja-JP" b="0" i="0" smtClean="0"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9143AA6-AFF9-A545-A485-7194645EA2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2244150"/>
            <a:ext cx="7863840" cy="1173163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4200" b="1" cap="all" baseline="0">
                <a:solidFill>
                  <a:schemeClr val="bg1"/>
                </a:solidFill>
              </a:defRPr>
            </a:lvl1pPr>
            <a:lvl2pPr marL="347662" indent="0">
              <a:buNone/>
              <a:defRPr/>
            </a:lvl2pPr>
            <a:lvl3pPr marL="696913" indent="0">
              <a:buNone/>
              <a:defRPr/>
            </a:lvl3pPr>
            <a:lvl4pPr marL="968375" indent="0">
              <a:buNone/>
              <a:defRPr/>
            </a:lvl4pPr>
            <a:lvl5pPr marL="1317625" indent="0">
              <a:buNone/>
              <a:defRPr/>
            </a:lvl5pPr>
          </a:lstStyle>
          <a:p>
            <a:pPr lvl="0"/>
            <a:r>
              <a:rPr lang="en-US" dirty="0"/>
              <a:t>DIVIDER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8EE7AA9-3DDE-414B-B21C-B6C9915C5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3523907"/>
            <a:ext cx="7863840" cy="1055688"/>
          </a:xfrm>
        </p:spPr>
        <p:txBody>
          <a:bodyPr lIns="0" tIns="0" rIns="0" b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347662" indent="0">
              <a:buNone/>
              <a:defRPr/>
            </a:lvl2pPr>
            <a:lvl3pPr marL="696913" indent="0">
              <a:buNone/>
              <a:defRPr/>
            </a:lvl3pPr>
            <a:lvl4pPr marL="968375" indent="0">
              <a:buNone/>
              <a:defRPr/>
            </a:lvl4pPr>
            <a:lvl5pPr marL="1317625" indent="0">
              <a:buNone/>
              <a:defRPr/>
            </a:lvl5pPr>
          </a:lstStyle>
          <a:p>
            <a:pPr lvl="0"/>
            <a:r>
              <a:rPr lang="en-US" dirty="0"/>
              <a:t>Divider Subtitle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2E5A76F-8D8C-CB44-818C-51A3FDCBB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080" y="576519"/>
            <a:ext cx="4945245" cy="6223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3689CE2-F101-B542-B65C-89485CC1C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7564" y="3784067"/>
            <a:ext cx="2600792" cy="26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5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3A34480-0362-D74B-A333-92A681634C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0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7E653-EE74-F549-B845-25B745C0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7840" y="6306922"/>
            <a:ext cx="2035072" cy="365125"/>
          </a:xfrm>
          <a:prstGeom prst="rect">
            <a:avLst/>
          </a:prstGeom>
        </p:spPr>
        <p:txBody>
          <a:bodyPr/>
          <a:lstStyle>
            <a:lvl1pPr>
              <a:defRPr lang="en-US" altLang="ja-JP" b="0" i="0" smtClean="0"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0D4458-07DD-3A44-B9B5-26B2D30510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773168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6A4C08-AAC1-A446-930B-62F54F052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7840" y="1463040"/>
            <a:ext cx="5988685" cy="648393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4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D76F35-8F5D-444F-8711-33637973B3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8475" y="2169911"/>
            <a:ext cx="5988685" cy="39040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6615A6F-53C5-804B-A648-B59EE9920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8475" y="2627113"/>
            <a:ext cx="5988685" cy="39040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/ Company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2C95F61-E96E-7449-BF10-7DE1418404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8475" y="3308758"/>
            <a:ext cx="5988685" cy="227739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Short Biography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8459EA9-ED29-F74F-97CC-C58B4D22A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0777" y="6224468"/>
            <a:ext cx="3548253" cy="4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7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F123-D0F7-714B-90D1-81F84D01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41317"/>
            <a:ext cx="10016836" cy="10474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6A7E7-FD1E-7A40-A213-4A2394DCF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379913"/>
            <a:ext cx="10913488" cy="4205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FD590-A3D8-174D-89EB-091EFFD9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4627" y="63069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 altLang="ja-JP" b="0" i="0" smtClean="0"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7D904-5577-D24B-A580-C714FB19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0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0D15-365E-6848-93F0-30432EA4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7E653-EE74-F549-B845-25B745C0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4627" y="63069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 altLang="ja-JP" b="0" i="0" smtClean="0"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D3AAE-E2BE-524C-AE49-B8A47087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3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0BCA9-933B-144D-933F-DA1B95BA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4627" y="63069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 altLang="ja-JP" b="0" i="0" smtClean="0"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77399-C03B-1746-9982-3605ED88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4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0D15-365E-6848-93F0-30432EA4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7E653-EE74-F549-B845-25B745C0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4627" y="63069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 altLang="ja-JP" b="0" i="0" smtClean="0"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D3AAE-E2BE-524C-AE49-B8A47087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AA2FB0-C513-F64D-9B29-0BF0C80FA007}"/>
              </a:ext>
            </a:extLst>
          </p:cNvPr>
          <p:cNvSpPr/>
          <p:nvPr userDrawn="1"/>
        </p:nvSpPr>
        <p:spPr>
          <a:xfrm>
            <a:off x="7534656" y="1779287"/>
            <a:ext cx="4657345" cy="3849624"/>
          </a:xfrm>
          <a:prstGeom prst="rect">
            <a:avLst/>
          </a:prstGeom>
          <a:solidFill>
            <a:srgbClr val="6F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0D4458-07DD-3A44-B9B5-26B2D30510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79256"/>
            <a:ext cx="7534656" cy="384968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FFF165-98DD-254C-95C9-338256CF8E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54975" y="2136775"/>
            <a:ext cx="3624263" cy="306705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842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lo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7BC063B-C120-6947-A6F8-6542E4B27143}"/>
              </a:ext>
            </a:extLst>
          </p:cNvPr>
          <p:cNvSpPr/>
          <p:nvPr userDrawn="1"/>
        </p:nvSpPr>
        <p:spPr>
          <a:xfrm>
            <a:off x="0" y="0"/>
            <a:ext cx="12192000" cy="608330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280121-DF8E-834A-8E39-C9F8CC88A296}"/>
              </a:ext>
            </a:extLst>
          </p:cNvPr>
          <p:cNvSpPr/>
          <p:nvPr userDrawn="1"/>
        </p:nvSpPr>
        <p:spPr>
          <a:xfrm>
            <a:off x="640398" y="1753987"/>
            <a:ext cx="5202000" cy="38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586D8678-9A1D-C94A-B706-7C5851A453F3}"/>
              </a:ext>
            </a:extLst>
          </p:cNvPr>
          <p:cNvSpPr/>
          <p:nvPr userDrawn="1"/>
        </p:nvSpPr>
        <p:spPr>
          <a:xfrm>
            <a:off x="640398" y="1753986"/>
            <a:ext cx="5202936" cy="1013315"/>
          </a:xfrm>
          <a:prstGeom prst="rect">
            <a:avLst/>
          </a:prstGeom>
          <a:solidFill>
            <a:srgbClr val="D80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C3F8A6-0B7B-5B4B-9516-E6B5BCBE1D0C}"/>
              </a:ext>
            </a:extLst>
          </p:cNvPr>
          <p:cNvSpPr/>
          <p:nvPr userDrawn="1"/>
        </p:nvSpPr>
        <p:spPr>
          <a:xfrm>
            <a:off x="6344938" y="1753987"/>
            <a:ext cx="5202936" cy="38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F9419FB-C8BE-6A41-8E55-9C4563BFC0AE}"/>
              </a:ext>
            </a:extLst>
          </p:cNvPr>
          <p:cNvSpPr/>
          <p:nvPr userDrawn="1"/>
        </p:nvSpPr>
        <p:spPr>
          <a:xfrm>
            <a:off x="6344938" y="1753986"/>
            <a:ext cx="5202936" cy="1013315"/>
          </a:xfrm>
          <a:prstGeom prst="rect">
            <a:avLst/>
          </a:prstGeom>
          <a:solidFill>
            <a:srgbClr val="6F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10D15-365E-6848-93F0-30432EA4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7E653-EE74-F549-B845-25B745C0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4627" y="63069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 altLang="ja-JP" b="0" i="0" smtClean="0"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D3AAE-E2BE-524C-AE49-B8A47087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FB4CDD-307C-2A4E-BF8B-5A3763DADA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921" y="1945524"/>
            <a:ext cx="4637255" cy="6318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FB30A8-DF98-C942-BA46-596EF9ED40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2921" y="3050770"/>
            <a:ext cx="4637255" cy="2269375"/>
          </a:xfrm>
        </p:spPr>
        <p:txBody>
          <a:bodyPr>
            <a:normAutofit/>
          </a:bodyPr>
          <a:lstStyle>
            <a:lvl1pPr marL="231775" indent="-231775">
              <a:tabLst/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6EA717DE-5448-6C4A-9156-E8940D49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33764" y="1945524"/>
            <a:ext cx="4637255" cy="6318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Text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09078BAA-09D8-FC4D-A59B-4D9D6477F7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33764" y="3050770"/>
            <a:ext cx="4637255" cy="2269375"/>
          </a:xfrm>
        </p:spPr>
        <p:txBody>
          <a:bodyPr>
            <a:normAutofit/>
          </a:bodyPr>
          <a:lstStyle>
            <a:lvl1pPr marL="231775" indent="-231775">
              <a:tabLst/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40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BCF5A91-D933-6340-816C-B258175344BB}"/>
              </a:ext>
            </a:extLst>
          </p:cNvPr>
          <p:cNvSpPr/>
          <p:nvPr userDrawn="1"/>
        </p:nvSpPr>
        <p:spPr>
          <a:xfrm>
            <a:off x="0" y="0"/>
            <a:ext cx="12192000" cy="608330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22AE6452-C90F-7043-B120-85EE5E5EE3F9}"/>
              </a:ext>
            </a:extLst>
          </p:cNvPr>
          <p:cNvSpPr/>
          <p:nvPr userDrawn="1"/>
        </p:nvSpPr>
        <p:spPr>
          <a:xfrm>
            <a:off x="8229600" y="1753987"/>
            <a:ext cx="3318954" cy="38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C09B87EF-975D-D542-8323-48452BA2EF70}"/>
              </a:ext>
            </a:extLst>
          </p:cNvPr>
          <p:cNvSpPr/>
          <p:nvPr userDrawn="1"/>
        </p:nvSpPr>
        <p:spPr>
          <a:xfrm>
            <a:off x="8229600" y="1753986"/>
            <a:ext cx="3319551" cy="10133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66BD15EC-66C1-794F-98E2-5E6F0A9B24E9}"/>
              </a:ext>
            </a:extLst>
          </p:cNvPr>
          <p:cNvSpPr/>
          <p:nvPr userDrawn="1"/>
        </p:nvSpPr>
        <p:spPr>
          <a:xfrm>
            <a:off x="4434840" y="1753987"/>
            <a:ext cx="3318954" cy="38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BE52EFCF-9C76-AC43-8225-60B242F28C9E}"/>
              </a:ext>
            </a:extLst>
          </p:cNvPr>
          <p:cNvSpPr/>
          <p:nvPr userDrawn="1"/>
        </p:nvSpPr>
        <p:spPr>
          <a:xfrm>
            <a:off x="4434840" y="1753986"/>
            <a:ext cx="3319551" cy="1013315"/>
          </a:xfrm>
          <a:prstGeom prst="rect">
            <a:avLst/>
          </a:prstGeom>
          <a:solidFill>
            <a:srgbClr val="6F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40EDA4B1-7FF3-9A4B-AED4-D8C1D84DD298}"/>
              </a:ext>
            </a:extLst>
          </p:cNvPr>
          <p:cNvSpPr/>
          <p:nvPr userDrawn="1"/>
        </p:nvSpPr>
        <p:spPr>
          <a:xfrm>
            <a:off x="640398" y="1753987"/>
            <a:ext cx="3318954" cy="38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E162735F-B456-CD47-BB2B-AA39AA908B9D}"/>
              </a:ext>
            </a:extLst>
          </p:cNvPr>
          <p:cNvSpPr/>
          <p:nvPr userDrawn="1"/>
        </p:nvSpPr>
        <p:spPr>
          <a:xfrm>
            <a:off x="640398" y="1753986"/>
            <a:ext cx="3319551" cy="1013315"/>
          </a:xfrm>
          <a:prstGeom prst="rect">
            <a:avLst/>
          </a:prstGeom>
          <a:solidFill>
            <a:srgbClr val="D80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10D15-365E-6848-93F0-30432EA4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7E653-EE74-F549-B845-25B745C0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4627" y="63069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 altLang="ja-JP" b="0" i="0" smtClean="0"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D3AAE-E2BE-524C-AE49-B8A47087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FB4CDD-307C-2A4E-BF8B-5A3763DADA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3960" y="1945524"/>
            <a:ext cx="2751513" cy="6318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FB30A8-DF98-C942-BA46-596EF9ED40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3960" y="3050770"/>
            <a:ext cx="2751513" cy="2269375"/>
          </a:xfrm>
        </p:spPr>
        <p:txBody>
          <a:bodyPr>
            <a:normAutofit/>
          </a:bodyPr>
          <a:lstStyle>
            <a:lvl1pPr marL="231775" indent="-231775">
              <a:tabLst/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796C6857-61A1-1546-8E3F-9F1C358917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8720" y="1945524"/>
            <a:ext cx="2751513" cy="6318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Text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06273A8-D479-4649-8EA0-8AFB5F45ED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18720" y="3050770"/>
            <a:ext cx="2751513" cy="2269375"/>
          </a:xfrm>
        </p:spPr>
        <p:txBody>
          <a:bodyPr>
            <a:normAutofit/>
          </a:bodyPr>
          <a:lstStyle>
            <a:lvl1pPr marL="231775" indent="-231775">
              <a:tabLst/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80327B0-36EB-6842-A40B-15BF5AEBD5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3480" y="1945524"/>
            <a:ext cx="2751513" cy="6318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Text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5FF52BCF-74AA-0442-A653-ECEC9F305E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3480" y="3050770"/>
            <a:ext cx="2751513" cy="2269375"/>
          </a:xfrm>
        </p:spPr>
        <p:txBody>
          <a:bodyPr>
            <a:normAutofit/>
          </a:bodyPr>
          <a:lstStyle>
            <a:lvl1pPr marL="231775" indent="-231775">
              <a:tabLst/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10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A15A89EF-D3DA-CD41-8241-0C82AE3F92EA}"/>
              </a:ext>
            </a:extLst>
          </p:cNvPr>
          <p:cNvSpPr/>
          <p:nvPr userDrawn="1"/>
        </p:nvSpPr>
        <p:spPr>
          <a:xfrm>
            <a:off x="6350" y="6072188"/>
            <a:ext cx="12185650" cy="785812"/>
          </a:xfrm>
          <a:prstGeom prst="rect">
            <a:avLst/>
          </a:prstGeom>
          <a:solidFill>
            <a:srgbClr val="D80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06AD2-233A-FF4C-B2DD-6A956BAE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"/>
            <a:ext cx="10913488" cy="1051560"/>
          </a:xfrm>
          <a:prstGeom prst="rect">
            <a:avLst/>
          </a:prstGeom>
        </p:spPr>
        <p:txBody>
          <a:bodyPr vert="horz" lIns="0" tIns="457200" rIns="0" bIns="4572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4B65D-D93F-A740-A3D9-B740AD258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380744"/>
            <a:ext cx="10913488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74265-0D13-4A4C-BA2C-6588E38CF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4627" y="6306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altLang="ja-JP" sz="800" b="0" i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21A82-FFCF-CB4B-9DA2-0043AB13B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0876" y="6306922"/>
            <a:ext cx="4365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ED7F4C82-5684-9D49-BB71-7E0F578F02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A43DA30-D342-5744-9B15-175B6867388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010777" y="6224468"/>
            <a:ext cx="3548253" cy="4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1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50" r:id="rId4"/>
    <p:sldLayoutId id="2147483654" r:id="rId5"/>
    <p:sldLayoutId id="2147483655" r:id="rId6"/>
    <p:sldLayoutId id="2147483662" r:id="rId7"/>
    <p:sldLayoutId id="2147483664" r:id="rId8"/>
    <p:sldLayoutId id="2147483663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rgbClr val="D80C1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tabLst/>
        <a:defRPr sz="2400" kern="1200">
          <a:solidFill>
            <a:srgbClr val="30302F"/>
          </a:solidFill>
          <a:latin typeface="+mn-lt"/>
          <a:ea typeface="+mn-ea"/>
          <a:cs typeface="+mn-cs"/>
        </a:defRPr>
      </a:lvl1pPr>
      <a:lvl2pPr marL="688975" indent="-341313" algn="l" defTabSz="914400" rtl="0" eaLnBrk="1" latinLnBrk="0" hangingPunct="1">
        <a:lnSpc>
          <a:spcPct val="90000"/>
        </a:lnSpc>
        <a:spcBef>
          <a:spcPts val="500"/>
        </a:spcBef>
        <a:buClr>
          <a:srgbClr val="34215B"/>
        </a:buClr>
        <a:buFont typeface="System Font Regular"/>
        <a:buChar char="—"/>
        <a:tabLst/>
        <a:defRPr sz="2200" kern="1200">
          <a:solidFill>
            <a:srgbClr val="30302F"/>
          </a:solidFill>
          <a:latin typeface="+mn-lt"/>
          <a:ea typeface="+mn-ea"/>
          <a:cs typeface="+mn-cs"/>
        </a:defRPr>
      </a:lvl2pPr>
      <a:lvl3pPr marL="862013" indent="-165100" algn="l" defTabSz="914400" rtl="0" eaLnBrk="1" latinLnBrk="0" hangingPunct="1">
        <a:lnSpc>
          <a:spcPct val="90000"/>
        </a:lnSpc>
        <a:spcBef>
          <a:spcPts val="500"/>
        </a:spcBef>
        <a:buClr>
          <a:srgbClr val="34215B"/>
        </a:buClr>
        <a:buFont typeface="Arial" panose="020B0604020202020204" pitchFamily="34" charset="0"/>
        <a:buChar char="•"/>
        <a:tabLst/>
        <a:defRPr sz="2000" kern="1200">
          <a:solidFill>
            <a:srgbClr val="30302F"/>
          </a:solidFill>
          <a:latin typeface="+mn-lt"/>
          <a:ea typeface="+mn-ea"/>
          <a:cs typeface="+mn-cs"/>
        </a:defRPr>
      </a:lvl3pPr>
      <a:lvl4pPr marL="1258888" indent="-290513" algn="l" defTabSz="914400" rtl="0" eaLnBrk="1" latinLnBrk="0" hangingPunct="1">
        <a:lnSpc>
          <a:spcPct val="90000"/>
        </a:lnSpc>
        <a:spcBef>
          <a:spcPts val="500"/>
        </a:spcBef>
        <a:buClr>
          <a:srgbClr val="34215B"/>
        </a:buClr>
        <a:buFont typeface="System Font Regular"/>
        <a:buChar char="—"/>
        <a:tabLst/>
        <a:defRPr sz="1800" kern="1200">
          <a:solidFill>
            <a:srgbClr val="30302F"/>
          </a:solidFill>
          <a:latin typeface="+mn-lt"/>
          <a:ea typeface="+mn-ea"/>
          <a:cs typeface="+mn-cs"/>
        </a:defRPr>
      </a:lvl4pPr>
      <a:lvl5pPr marL="1492250" indent="-174625" algn="l" defTabSz="914400" rtl="0" eaLnBrk="1" latinLnBrk="0" hangingPunct="1">
        <a:lnSpc>
          <a:spcPct val="90000"/>
        </a:lnSpc>
        <a:spcBef>
          <a:spcPts val="500"/>
        </a:spcBef>
        <a:buClr>
          <a:srgbClr val="34215B"/>
        </a:buClr>
        <a:buFont typeface="Arial" panose="020B0604020202020204" pitchFamily="34" charset="0"/>
        <a:buChar char="•"/>
        <a:tabLst/>
        <a:defRPr sz="1600" kern="1200">
          <a:solidFill>
            <a:srgbClr val="30302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044D07-7198-544E-AA23-0FA4FF24B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0641E3D-0893-184E-86BE-12A18405D1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7CB74-FC84-8E48-941A-34BA810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001" y="6296983"/>
            <a:ext cx="4114800" cy="365125"/>
          </a:xfrm>
        </p:spPr>
        <p:txBody>
          <a:bodyPr/>
          <a:lstStyle/>
          <a:p>
            <a:r>
              <a:rPr lang="en-US" altLang="ja-JP" dirty="0"/>
              <a:t>© IEEE World Haptics Conference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1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24AAAC8-B13B-0245-829C-AA980C8CC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IEEE World Haptics Conference 2019</a:t>
            </a:r>
            <a:endParaRPr 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08942C-C124-B04E-9534-5654DE2110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671A9A6-2EE5-C545-9AC6-44A7F57AB6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99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6059BE1-6434-7749-9642-7EE79222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IEEE World Haptics Conference 2019</a:t>
            </a:r>
            <a:endParaRPr lang="en-US" dirty="0"/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939ED9D-F015-BE45-A743-776AE23DB0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EB2F7B-3C54-5449-85FA-7BEC33D32E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1881E41-CFD0-834A-AE08-EF58B556A4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64AA352-A0DD-B44D-A17F-6AB6BC79A3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5BE30F8-D77A-FA42-94EC-030D3E147A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57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A21DCE-03B2-6D4E-87DE-E3654FCC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516B82-97C7-E441-9953-4A855DCB7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65FC06E-C1CF-B64F-91CF-FE6D06B2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IEEE World Haptics Conference 2019</a:t>
            </a:r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34CF461-E945-7641-9F5A-96F06A89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0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DA6BB0-A434-9942-BAD8-913F0F0A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6076F0C-6E27-4C40-9BB3-3087EDCC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IEEE World Haptics Conference 2019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1E3FED-1A79-1947-A2E0-AE43E622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5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7CF6E8F7-211C-E344-B8F7-CD65E865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IEEE World Haptics Conference 2019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F547E8A-2FA4-9F45-9544-CFA3EFB2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9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F09177-F8A6-8C4B-B9B4-E84CA50F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66CAC0C-FBC5-CE48-A44C-B1000282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IEEE World Haptics Conference 2019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2528A3-A8C5-7D4D-A0CF-BA1F8240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7</a:t>
            </a:fld>
            <a:endParaRPr lang="en-US"/>
          </a:p>
        </p:txBody>
      </p:sp>
      <p:sp>
        <p:nvSpPr>
          <p:cNvPr id="5" name="図プレースホルダー 4">
            <a:extLst>
              <a:ext uri="{FF2B5EF4-FFF2-40B4-BE49-F238E27FC236}">
                <a16:creationId xmlns:a16="http://schemas.microsoft.com/office/drawing/2014/main" id="{A2E9CBE8-486D-9A44-A276-359189620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5127CEE-F02F-1C48-B7BA-ED55782FDF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95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685C6C-8607-0D40-854E-CC9C2E40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3DB1EBC-0165-9245-9A3E-E930064A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IEEE World Haptics Conference 2019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2DC542-3FE9-7F4A-B5F9-22958D7F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8</a:t>
            </a:fld>
            <a:endParaRPr 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4D8C9E1-B675-7246-A799-1F9BD074E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1124097-C759-BD45-848A-6C68E8B4C2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F7D0C7B-ED55-6B45-B758-270F11CA1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D9D75B6C-702A-314C-9D4F-CAFE258EE1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8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9AA9CA-791A-7442-B71A-97A4D9C7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74C7464-9D66-7140-9BC3-E50A954D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IEEE World Haptics Conference 2019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986345-7F7B-E346-ABEB-7BC201EB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9</a:t>
            </a:fld>
            <a:endParaRPr 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9E3D8BF-B8D0-C640-A8C8-B5674BAE9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107891B-9FAE-1C41-B14B-5F1C073A8F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7045460-ACCA-754D-959C-70A03956F1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FBD53831-AFDC-AF49-AB6B-FC22E9CE53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6DCAA1E-334C-D347-8FBA-8191E83E58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6ABB7D5-9034-C04B-A78A-BD8EB4B6E4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66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GGRAPH 2019 1">
      <a:dk1>
        <a:srgbClr val="000000"/>
      </a:dk1>
      <a:lt1>
        <a:srgbClr val="FFFFFF"/>
      </a:lt1>
      <a:dk2>
        <a:srgbClr val="44546A"/>
      </a:dk2>
      <a:lt2>
        <a:srgbClr val="F1F1F1"/>
      </a:lt2>
      <a:accent1>
        <a:srgbClr val="34205B"/>
      </a:accent1>
      <a:accent2>
        <a:srgbClr val="4C5CA9"/>
      </a:accent2>
      <a:accent3>
        <a:srgbClr val="57BD86"/>
      </a:accent3>
      <a:accent4>
        <a:srgbClr val="EF495C"/>
      </a:accent4>
      <a:accent5>
        <a:srgbClr val="FAA224"/>
      </a:accent5>
      <a:accent6>
        <a:srgbClr val="46BEB0"/>
      </a:accent6>
      <a:hlink>
        <a:srgbClr val="EF495C"/>
      </a:hlink>
      <a:folHlink>
        <a:srgbClr val="EF495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60</Words>
  <Application>Microsoft Macintosh PowerPoint</Application>
  <PresentationFormat>ワイド画面</PresentationFormat>
  <Paragraphs>15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System Font Regular</vt:lpstr>
      <vt:lpstr>Arial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Fulfer</dc:creator>
  <cp:lastModifiedBy>うし山 祐佳</cp:lastModifiedBy>
  <cp:revision>100</cp:revision>
  <cp:lastPrinted>2019-06-02T08:15:06Z</cp:lastPrinted>
  <dcterms:created xsi:type="dcterms:W3CDTF">2018-09-25T15:31:41Z</dcterms:created>
  <dcterms:modified xsi:type="dcterms:W3CDTF">2019-06-02T11:30:23Z</dcterms:modified>
</cp:coreProperties>
</file>